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7"/>
  </p:sldMasterIdLst>
  <p:sldIdLst>
    <p:sldId id="258" r:id="rId18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FFC607"/>
    <a:srgbClr val="C8C8C8"/>
    <a:srgbClr val="4373CA"/>
    <a:srgbClr val="F48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1" autoAdjust="0"/>
    <p:restoredTop sz="94660"/>
  </p:normalViewPr>
  <p:slideViewPr>
    <p:cSldViewPr snapToGrid="0">
      <p:cViewPr varScale="1">
        <p:scale>
          <a:sx n="191" d="100"/>
          <a:sy n="191" d="100"/>
        </p:scale>
        <p:origin x="15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10" Type="http://schemas.openxmlformats.org/officeDocument/2006/relationships/customXml" Target="../customXml/item10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45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7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0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95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3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53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8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30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01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3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28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41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>
            <a:spLocks/>
          </p:cNvSpPr>
          <p:nvPr/>
        </p:nvSpPr>
        <p:spPr>
          <a:xfrm>
            <a:off x="2538160" y="289536"/>
            <a:ext cx="1019680" cy="1019681"/>
          </a:xfrm>
          <a:prstGeom prst="ellipse">
            <a:avLst/>
          </a:prstGeom>
          <a:solidFill>
            <a:srgbClr val="333333"/>
          </a:solidFill>
          <a:ln w="12700">
            <a:solidFill>
              <a:schemeClr val="tx1"/>
            </a:solidFill>
          </a:ln>
          <a:effectLst>
            <a:innerShdw blurRad="25400" dist="25400" dir="16200000">
              <a:schemeClr val="bg1">
                <a:lumMod val="75000"/>
              </a:schemeClr>
            </a:inn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円/楕円 6"/>
          <p:cNvSpPr>
            <a:spLocks noChangeAspect="1"/>
          </p:cNvSpPr>
          <p:nvPr/>
        </p:nvSpPr>
        <p:spPr>
          <a:xfrm>
            <a:off x="517149" y="1678132"/>
            <a:ext cx="677266" cy="677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五角形 7"/>
          <p:cNvSpPr>
            <a:spLocks noChangeAspect="1"/>
          </p:cNvSpPr>
          <p:nvPr/>
        </p:nvSpPr>
        <p:spPr>
          <a:xfrm>
            <a:off x="940989" y="2531426"/>
            <a:ext cx="677266" cy="67726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>
            <a:off x="1311349" y="1854162"/>
            <a:ext cx="677266" cy="6772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>
            <a:spLocks noChangeAspect="1"/>
          </p:cNvSpPr>
          <p:nvPr/>
        </p:nvSpPr>
        <p:spPr>
          <a:xfrm>
            <a:off x="1881061" y="2437633"/>
            <a:ext cx="677266" cy="677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5 10"/>
          <p:cNvSpPr>
            <a:spLocks noChangeAspect="1"/>
          </p:cNvSpPr>
          <p:nvPr/>
        </p:nvSpPr>
        <p:spPr>
          <a:xfrm>
            <a:off x="2154361" y="2016764"/>
            <a:ext cx="677266" cy="6772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ドーナツ 11"/>
          <p:cNvSpPr>
            <a:spLocks noChangeAspect="1"/>
          </p:cNvSpPr>
          <p:nvPr/>
        </p:nvSpPr>
        <p:spPr>
          <a:xfrm>
            <a:off x="2443022" y="2600235"/>
            <a:ext cx="677266" cy="6772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ローチャート: せん孔テープ 12"/>
          <p:cNvSpPr>
            <a:spLocks noChangeAspect="1"/>
          </p:cNvSpPr>
          <p:nvPr/>
        </p:nvSpPr>
        <p:spPr>
          <a:xfrm>
            <a:off x="2880574" y="1854162"/>
            <a:ext cx="677266" cy="67726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上矢印 13"/>
          <p:cNvSpPr>
            <a:spLocks noChangeAspect="1"/>
          </p:cNvSpPr>
          <p:nvPr/>
        </p:nvSpPr>
        <p:spPr>
          <a:xfrm>
            <a:off x="3144574" y="2693503"/>
            <a:ext cx="677266" cy="6772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>
            <a:spLocks noChangeAspect="1"/>
          </p:cNvSpPr>
          <p:nvPr/>
        </p:nvSpPr>
        <p:spPr>
          <a:xfrm>
            <a:off x="3530482" y="2098234"/>
            <a:ext cx="677266" cy="677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ローチャート: 手作業 15"/>
          <p:cNvSpPr>
            <a:spLocks noChangeAspect="1"/>
          </p:cNvSpPr>
          <p:nvPr/>
        </p:nvSpPr>
        <p:spPr>
          <a:xfrm>
            <a:off x="3918062" y="1648354"/>
            <a:ext cx="677266" cy="677264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ローチャート: 磁気ディスク 16"/>
          <p:cNvSpPr>
            <a:spLocks noChangeAspect="1"/>
          </p:cNvSpPr>
          <p:nvPr/>
        </p:nvSpPr>
        <p:spPr>
          <a:xfrm>
            <a:off x="5216641" y="2192794"/>
            <a:ext cx="677266" cy="67726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2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AeropointSoundList id="1" comment="Sound1" file="" tag=""/>
</file>

<file path=customXml/item10.xml><?xml version="1.0" encoding="utf-8"?>
<AeropointSoundList id="6" comment="Sound6" file="" tag=""/>
</file>

<file path=customXml/item11.xml><?xml version="1.0" encoding="utf-8"?>
<AeropointSoundList id="10" comment="Sound10" file="" tag=""/>
</file>

<file path=customXml/item12.xml><?xml version="1.0" encoding="utf-8"?>
<AeropointSoundList id="15" comment="Sound15" file="" tag=""/>
</file>

<file path=customXml/item13.xml><?xml version="1.0" encoding="utf-8"?>
<AeropointSoundList id="5" comment="Sound5" file="" tag=""/>
</file>

<file path=customXml/item14.xml><?xml version="1.0" encoding="utf-8"?>
<AeropointSoundList id="12" comment="Sound12" file="" tag=""/>
</file>

<file path=customXml/item15.xml><?xml version="1.0" encoding="utf-8"?>
<AeropointSoundList id="14" comment="Sound14" file="" tag=""/>
</file>

<file path=customXml/item16.xml><?xml version="1.0" encoding="utf-8"?>
<AeropointSoundList id="0" comment="Sound0" file="" tag=""/>
</file>

<file path=customXml/item2.xml><?xml version="1.0" encoding="utf-8"?>
<AeropointSoundList id="8" comment="Sound8" file="" tag=""/>
</file>

<file path=customXml/item3.xml><?xml version="1.0" encoding="utf-8"?>
<AeropointSoundList id="2" comment="Sound2" file="" tag=""/>
</file>

<file path=customXml/item4.xml><?xml version="1.0" encoding="utf-8"?>
<AeropointSoundList id="7" comment="Sound7" file="" tag=""/>
</file>

<file path=customXml/item5.xml><?xml version="1.0" encoding="utf-8"?>
<AeropointSoundList id="11" comment="Sound11" file="" tag=""/>
</file>

<file path=customXml/item6.xml><?xml version="1.0" encoding="utf-8"?>
<AeropointSoundList id="4" comment="Sound4" file="" tag=""/>
</file>

<file path=customXml/item7.xml><?xml version="1.0" encoding="utf-8"?>
<AeropointSoundList id="13" comment="Sound13" file="" tag=""/>
</file>

<file path=customXml/item8.xml><?xml version="1.0" encoding="utf-8"?>
<AeropointSoundList id="3" comment="Sound3" file="" tag=""/>
</file>

<file path=customXml/item9.xml><?xml version="1.0" encoding="utf-8"?>
<AeropointSoundList id="9" comment="Sound9" file="" tag=""/>
</file>

<file path=customXml/itemProps1.xml><?xml version="1.0" encoding="utf-8"?>
<ds:datastoreItem xmlns:ds="http://schemas.openxmlformats.org/officeDocument/2006/customXml" ds:itemID="{7737B4B8-FC82-4C6F-A2DE-068E5F682A17}">
  <ds:schemaRefs/>
</ds:datastoreItem>
</file>

<file path=customXml/itemProps10.xml><?xml version="1.0" encoding="utf-8"?>
<ds:datastoreItem xmlns:ds="http://schemas.openxmlformats.org/officeDocument/2006/customXml" ds:itemID="{40D2B199-A285-41E9-A483-43B36447536C}">
  <ds:schemaRefs/>
</ds:datastoreItem>
</file>

<file path=customXml/itemProps11.xml><?xml version="1.0" encoding="utf-8"?>
<ds:datastoreItem xmlns:ds="http://schemas.openxmlformats.org/officeDocument/2006/customXml" ds:itemID="{B0FD26F1-6251-4E8F-8655-D9A3CF290311}">
  <ds:schemaRefs/>
</ds:datastoreItem>
</file>

<file path=customXml/itemProps12.xml><?xml version="1.0" encoding="utf-8"?>
<ds:datastoreItem xmlns:ds="http://schemas.openxmlformats.org/officeDocument/2006/customXml" ds:itemID="{7310F512-9108-4555-93C9-C938CA385B9D}">
  <ds:schemaRefs/>
</ds:datastoreItem>
</file>

<file path=customXml/itemProps13.xml><?xml version="1.0" encoding="utf-8"?>
<ds:datastoreItem xmlns:ds="http://schemas.openxmlformats.org/officeDocument/2006/customXml" ds:itemID="{1DCCBC26-DE6A-4CC6-B105-502616C02E3C}">
  <ds:schemaRefs/>
</ds:datastoreItem>
</file>

<file path=customXml/itemProps14.xml><?xml version="1.0" encoding="utf-8"?>
<ds:datastoreItem xmlns:ds="http://schemas.openxmlformats.org/officeDocument/2006/customXml" ds:itemID="{D06424D5-08B0-4D06-B517-3680274DC8FD}">
  <ds:schemaRefs/>
</ds:datastoreItem>
</file>

<file path=customXml/itemProps15.xml><?xml version="1.0" encoding="utf-8"?>
<ds:datastoreItem xmlns:ds="http://schemas.openxmlformats.org/officeDocument/2006/customXml" ds:itemID="{5BB86280-E859-468F-BD51-2D469764435D}">
  <ds:schemaRefs/>
</ds:datastoreItem>
</file>

<file path=customXml/itemProps16.xml><?xml version="1.0" encoding="utf-8"?>
<ds:datastoreItem xmlns:ds="http://schemas.openxmlformats.org/officeDocument/2006/customXml" ds:itemID="{DB19E65B-3FD8-4303-8186-4D85074148A6}">
  <ds:schemaRefs/>
</ds:datastoreItem>
</file>

<file path=customXml/itemProps2.xml><?xml version="1.0" encoding="utf-8"?>
<ds:datastoreItem xmlns:ds="http://schemas.openxmlformats.org/officeDocument/2006/customXml" ds:itemID="{C843A29F-BDB9-4120-8C3C-70E8C695D9C5}">
  <ds:schemaRefs/>
</ds:datastoreItem>
</file>

<file path=customXml/itemProps3.xml><?xml version="1.0" encoding="utf-8"?>
<ds:datastoreItem xmlns:ds="http://schemas.openxmlformats.org/officeDocument/2006/customXml" ds:itemID="{98D06775-14E9-4436-B266-D6F5F17BFD9A}">
  <ds:schemaRefs/>
</ds:datastoreItem>
</file>

<file path=customXml/itemProps4.xml><?xml version="1.0" encoding="utf-8"?>
<ds:datastoreItem xmlns:ds="http://schemas.openxmlformats.org/officeDocument/2006/customXml" ds:itemID="{89F80C82-32BF-47CE-A561-C862A9623A28}">
  <ds:schemaRefs/>
</ds:datastoreItem>
</file>

<file path=customXml/itemProps5.xml><?xml version="1.0" encoding="utf-8"?>
<ds:datastoreItem xmlns:ds="http://schemas.openxmlformats.org/officeDocument/2006/customXml" ds:itemID="{5090E6FF-E431-4B23-A7E6-CC9570C1E2DC}">
  <ds:schemaRefs/>
</ds:datastoreItem>
</file>

<file path=customXml/itemProps6.xml><?xml version="1.0" encoding="utf-8"?>
<ds:datastoreItem xmlns:ds="http://schemas.openxmlformats.org/officeDocument/2006/customXml" ds:itemID="{F134C9CB-0EAB-4A0A-B32A-5B48B8B5C54E}">
  <ds:schemaRefs/>
</ds:datastoreItem>
</file>

<file path=customXml/itemProps7.xml><?xml version="1.0" encoding="utf-8"?>
<ds:datastoreItem xmlns:ds="http://schemas.openxmlformats.org/officeDocument/2006/customXml" ds:itemID="{056EBD94-EEDB-4F8F-A448-BA02072CE5BC}">
  <ds:schemaRefs/>
</ds:datastoreItem>
</file>

<file path=customXml/itemProps8.xml><?xml version="1.0" encoding="utf-8"?>
<ds:datastoreItem xmlns:ds="http://schemas.openxmlformats.org/officeDocument/2006/customXml" ds:itemID="{12B46D3C-FC95-43E7-BB42-DC42BF4A9B89}">
  <ds:schemaRefs/>
</ds:datastoreItem>
</file>

<file path=customXml/itemProps9.xml><?xml version="1.0" encoding="utf-8"?>
<ds:datastoreItem xmlns:ds="http://schemas.openxmlformats.org/officeDocument/2006/customXml" ds:itemID="{051C7F18-B473-43F0-B889-B65628F82E7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Segoe UI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19</cp:revision>
  <dcterms:created xsi:type="dcterms:W3CDTF">2018-07-02T08:29:25Z</dcterms:created>
  <dcterms:modified xsi:type="dcterms:W3CDTF">2018-11-25T11:35:12Z</dcterms:modified>
</cp:coreProperties>
</file>